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4503E4-2CBF-4FDD-931F-6CD3533EC722}" v="96" dt="2021-05-31T11:33:24.556"/>
    <p1510:client id="{E6779334-C8CC-4476-B9E0-4B459B21A511}" v="609" dt="2021-05-28T05:19:37.115"/>
    <p1510:client id="{F3B3C02A-B3D4-47F3-AFD9-DF78EDD01D1B}" v="3" dt="2021-05-28T12:46:45.651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9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thur  MICHAUT" userId="S::amichaut@pasteur.fr::62e93506-9c3e-4333-af7a-0c8ac77aa341" providerId="AD" clId="Web-{F3B3C02A-B3D4-47F3-AFD9-DF78EDD01D1B}"/>
    <pc:docChg chg="modSld">
      <pc:chgData name="Arthur  MICHAUT" userId="S::amichaut@pasteur.fr::62e93506-9c3e-4333-af7a-0c8ac77aa341" providerId="AD" clId="Web-{F3B3C02A-B3D4-47F3-AFD9-DF78EDD01D1B}" dt="2021-05-28T12:46:45.651" v="2" actId="20577"/>
      <pc:docMkLst>
        <pc:docMk/>
      </pc:docMkLst>
      <pc:sldChg chg="modSp">
        <pc:chgData name="Arthur  MICHAUT" userId="S::amichaut@pasteur.fr::62e93506-9c3e-4333-af7a-0c8ac77aa341" providerId="AD" clId="Web-{F3B3C02A-B3D4-47F3-AFD9-DF78EDD01D1B}" dt="2021-05-28T12:46:45.651" v="2" actId="20577"/>
        <pc:sldMkLst>
          <pc:docMk/>
          <pc:sldMk cId="1111997890" sldId="257"/>
        </pc:sldMkLst>
        <pc:spChg chg="mod">
          <ac:chgData name="Arthur  MICHAUT" userId="S::amichaut@pasteur.fr::62e93506-9c3e-4333-af7a-0c8ac77aa341" providerId="AD" clId="Web-{F3B3C02A-B3D4-47F3-AFD9-DF78EDD01D1B}" dt="2021-05-28T12:46:45.651" v="2" actId="20577"/>
          <ac:spMkLst>
            <pc:docMk/>
            <pc:sldMk cId="1111997890" sldId="257"/>
            <ac:spMk id="164" creationId="{00000000-0000-0000-0000-000000000000}"/>
          </ac:spMkLst>
        </pc:spChg>
        <pc:spChg chg="mod">
          <ac:chgData name="Arthur  MICHAUT" userId="S::amichaut@pasteur.fr::62e93506-9c3e-4333-af7a-0c8ac77aa341" providerId="AD" clId="Web-{F3B3C02A-B3D4-47F3-AFD9-DF78EDD01D1B}" dt="2021-05-28T12:46:29.713" v="0" actId="20577"/>
          <ac:spMkLst>
            <pc:docMk/>
            <pc:sldMk cId="1111997890" sldId="257"/>
            <ac:spMk id="185" creationId="{00000000-0000-0000-0000-000000000000}"/>
          </ac:spMkLst>
        </pc:spChg>
      </pc:sldChg>
    </pc:docChg>
  </pc:docChgLst>
  <pc:docChgLst>
    <pc:chgData name="Diane  ERDMANN" userId="S::derdmann@pasteur.fr::ca220ae4-aea0-4240-9767-4fb070186889" providerId="AD" clId="Web-{E6779334-C8CC-4476-B9E0-4B459B21A511}"/>
    <pc:docChg chg="addSld modSld">
      <pc:chgData name="Diane  ERDMANN" userId="S::derdmann@pasteur.fr::ca220ae4-aea0-4240-9767-4fb070186889" providerId="AD" clId="Web-{E6779334-C8CC-4476-B9E0-4B459B21A511}" dt="2021-05-28T05:19:35.131" v="468" actId="20577"/>
      <pc:docMkLst>
        <pc:docMk/>
      </pc:docMkLst>
      <pc:sldChg chg="modSp">
        <pc:chgData name="Diane  ERDMANN" userId="S::derdmann@pasteur.fr::ca220ae4-aea0-4240-9767-4fb070186889" providerId="AD" clId="Web-{E6779334-C8CC-4476-B9E0-4B459B21A511}" dt="2021-05-28T05:19:35.131" v="468" actId="20577"/>
        <pc:sldMkLst>
          <pc:docMk/>
          <pc:sldMk cId="0" sldId="256"/>
        </pc:sldMkLst>
        <pc:spChg chg="mod">
          <ac:chgData name="Diane  ERDMANN" userId="S::derdmann@pasteur.fr::ca220ae4-aea0-4240-9767-4fb070186889" providerId="AD" clId="Web-{E6779334-C8CC-4476-B9E0-4B459B21A511}" dt="2021-05-28T05:19:35.131" v="468" actId="20577"/>
          <ac:spMkLst>
            <pc:docMk/>
            <pc:sldMk cId="0" sldId="256"/>
            <ac:spMk id="167" creationId="{00000000-0000-0000-0000-000000000000}"/>
          </ac:spMkLst>
        </pc:spChg>
      </pc:sldChg>
      <pc:sldChg chg="modSp add replId">
        <pc:chgData name="Diane  ERDMANN" userId="S::derdmann@pasteur.fr::ca220ae4-aea0-4240-9767-4fb070186889" providerId="AD" clId="Web-{E6779334-C8CC-4476-B9E0-4B459B21A511}" dt="2021-05-28T05:19:22.443" v="455" actId="20577"/>
        <pc:sldMkLst>
          <pc:docMk/>
          <pc:sldMk cId="1111997890" sldId="257"/>
        </pc:sldMkLst>
        <pc:spChg chg="mod">
          <ac:chgData name="Diane  ERDMANN" userId="S::derdmann@pasteur.fr::ca220ae4-aea0-4240-9767-4fb070186889" providerId="AD" clId="Web-{E6779334-C8CC-4476-B9E0-4B459B21A511}" dt="2021-05-28T04:57:01.745" v="7" actId="20577"/>
          <ac:spMkLst>
            <pc:docMk/>
            <pc:sldMk cId="1111997890" sldId="257"/>
            <ac:spMk id="161" creationId="{00000000-0000-0000-0000-000000000000}"/>
          </ac:spMkLst>
        </pc:spChg>
        <pc:spChg chg="mod">
          <ac:chgData name="Diane  ERDMANN" userId="S::derdmann@pasteur.fr::ca220ae4-aea0-4240-9767-4fb070186889" providerId="AD" clId="Web-{E6779334-C8CC-4476-B9E0-4B459B21A511}" dt="2021-05-28T04:58:42.700" v="12" actId="20577"/>
          <ac:spMkLst>
            <pc:docMk/>
            <pc:sldMk cId="1111997890" sldId="257"/>
            <ac:spMk id="163" creationId="{00000000-0000-0000-0000-000000000000}"/>
          </ac:spMkLst>
        </pc:spChg>
        <pc:spChg chg="mod">
          <ac:chgData name="Diane  ERDMANN" userId="S::derdmann@pasteur.fr::ca220ae4-aea0-4240-9767-4fb070186889" providerId="AD" clId="Web-{E6779334-C8CC-4476-B9E0-4B459B21A511}" dt="2021-05-28T05:19:22.443" v="455" actId="20577"/>
          <ac:spMkLst>
            <pc:docMk/>
            <pc:sldMk cId="1111997890" sldId="257"/>
            <ac:spMk id="164" creationId="{00000000-0000-0000-0000-000000000000}"/>
          </ac:spMkLst>
        </pc:spChg>
        <pc:spChg chg="mod">
          <ac:chgData name="Diane  ERDMANN" userId="S::derdmann@pasteur.fr::ca220ae4-aea0-4240-9767-4fb070186889" providerId="AD" clId="Web-{E6779334-C8CC-4476-B9E0-4B459B21A511}" dt="2021-05-28T04:59:15.295" v="26" actId="20577"/>
          <ac:spMkLst>
            <pc:docMk/>
            <pc:sldMk cId="1111997890" sldId="257"/>
            <ac:spMk id="166" creationId="{00000000-0000-0000-0000-000000000000}"/>
          </ac:spMkLst>
        </pc:spChg>
        <pc:spChg chg="mod">
          <ac:chgData name="Diane  ERDMANN" userId="S::derdmann@pasteur.fr::ca220ae4-aea0-4240-9767-4fb070186889" providerId="AD" clId="Web-{E6779334-C8CC-4476-B9E0-4B459B21A511}" dt="2021-05-28T05:00:50.948" v="61" actId="1076"/>
          <ac:spMkLst>
            <pc:docMk/>
            <pc:sldMk cId="1111997890" sldId="257"/>
            <ac:spMk id="167" creationId="{00000000-0000-0000-0000-000000000000}"/>
          </ac:spMkLst>
        </pc:spChg>
        <pc:spChg chg="mod">
          <ac:chgData name="Diane  ERDMANN" userId="S::derdmann@pasteur.fr::ca220ae4-aea0-4240-9767-4fb070186889" providerId="AD" clId="Web-{E6779334-C8CC-4476-B9E0-4B459B21A511}" dt="2021-05-28T05:01:11.042" v="63" actId="20577"/>
          <ac:spMkLst>
            <pc:docMk/>
            <pc:sldMk cId="1111997890" sldId="257"/>
            <ac:spMk id="170" creationId="{00000000-0000-0000-0000-000000000000}"/>
          </ac:spMkLst>
        </pc:spChg>
        <pc:spChg chg="mod">
          <ac:chgData name="Diane  ERDMANN" userId="S::derdmann@pasteur.fr::ca220ae4-aea0-4240-9767-4fb070186889" providerId="AD" clId="Web-{E6779334-C8CC-4476-B9E0-4B459B21A511}" dt="2021-05-28T05:06:25.784" v="141" actId="20577"/>
          <ac:spMkLst>
            <pc:docMk/>
            <pc:sldMk cId="1111997890" sldId="257"/>
            <ac:spMk id="172" creationId="{00000000-0000-0000-0000-000000000000}"/>
          </ac:spMkLst>
        </pc:spChg>
        <pc:spChg chg="mod">
          <ac:chgData name="Diane  ERDMANN" userId="S::derdmann@pasteur.fr::ca220ae4-aea0-4240-9767-4fb070186889" providerId="AD" clId="Web-{E6779334-C8CC-4476-B9E0-4B459B21A511}" dt="2021-05-28T05:06:08.877" v="132" actId="20577"/>
          <ac:spMkLst>
            <pc:docMk/>
            <pc:sldMk cId="1111997890" sldId="257"/>
            <ac:spMk id="173" creationId="{00000000-0000-0000-0000-000000000000}"/>
          </ac:spMkLst>
        </pc:spChg>
        <pc:spChg chg="mod">
          <ac:chgData name="Diane  ERDMANN" userId="S::derdmann@pasteur.fr::ca220ae4-aea0-4240-9767-4fb070186889" providerId="AD" clId="Web-{E6779334-C8CC-4476-B9E0-4B459B21A511}" dt="2021-05-28T05:07:12.566" v="194" actId="20577"/>
          <ac:spMkLst>
            <pc:docMk/>
            <pc:sldMk cId="1111997890" sldId="257"/>
            <ac:spMk id="176" creationId="{00000000-0000-0000-0000-000000000000}"/>
          </ac:spMkLst>
        </pc:spChg>
        <pc:spChg chg="mod">
          <ac:chgData name="Diane  ERDMANN" userId="S::derdmann@pasteur.fr::ca220ae4-aea0-4240-9767-4fb070186889" providerId="AD" clId="Web-{E6779334-C8CC-4476-B9E0-4B459B21A511}" dt="2021-05-28T05:07:22.207" v="202" actId="20577"/>
          <ac:spMkLst>
            <pc:docMk/>
            <pc:sldMk cId="1111997890" sldId="257"/>
            <ac:spMk id="182" creationId="{00000000-0000-0000-0000-000000000000}"/>
          </ac:spMkLst>
        </pc:spChg>
        <pc:spChg chg="mod">
          <ac:chgData name="Diane  ERDMANN" userId="S::derdmann@pasteur.fr::ca220ae4-aea0-4240-9767-4fb070186889" providerId="AD" clId="Web-{E6779334-C8CC-4476-B9E0-4B459B21A511}" dt="2021-05-28T05:07:52.192" v="217" actId="20577"/>
          <ac:spMkLst>
            <pc:docMk/>
            <pc:sldMk cId="1111997890" sldId="257"/>
            <ac:spMk id="183" creationId="{00000000-0000-0000-0000-000000000000}"/>
          </ac:spMkLst>
        </pc:spChg>
        <pc:spChg chg="mod">
          <ac:chgData name="Diane  ERDMANN" userId="S::derdmann@pasteur.fr::ca220ae4-aea0-4240-9767-4fb070186889" providerId="AD" clId="Web-{E6779334-C8CC-4476-B9E0-4B459B21A511}" dt="2021-05-28T05:19:10.318" v="453" actId="20577"/>
          <ac:spMkLst>
            <pc:docMk/>
            <pc:sldMk cId="1111997890" sldId="257"/>
            <ac:spMk id="185" creationId="{00000000-0000-0000-0000-000000000000}"/>
          </ac:spMkLst>
        </pc:spChg>
      </pc:sldChg>
    </pc:docChg>
  </pc:docChgLst>
  <pc:docChgLst>
    <pc:chgData name="Arthur  MICHAUT" userId="S::amichaut@pasteur.fr::62e93506-9c3e-4333-af7a-0c8ac77aa341" providerId="AD" clId="Web-{6D4503E4-2CBF-4FDD-931F-6CD3533EC722}"/>
    <pc:docChg chg="modSld">
      <pc:chgData name="Arthur  MICHAUT" userId="S::amichaut@pasteur.fr::62e93506-9c3e-4333-af7a-0c8ac77aa341" providerId="AD" clId="Web-{6D4503E4-2CBF-4FDD-931F-6CD3533EC722}" dt="2021-05-31T11:33:24.556" v="67" actId="1076"/>
      <pc:docMkLst>
        <pc:docMk/>
      </pc:docMkLst>
      <pc:sldChg chg="addSp modSp">
        <pc:chgData name="Arthur  MICHAUT" userId="S::amichaut@pasteur.fr::62e93506-9c3e-4333-af7a-0c8ac77aa341" providerId="AD" clId="Web-{6D4503E4-2CBF-4FDD-931F-6CD3533EC722}" dt="2021-05-31T11:33:24.556" v="67" actId="1076"/>
        <pc:sldMkLst>
          <pc:docMk/>
          <pc:sldMk cId="0" sldId="256"/>
        </pc:sldMkLst>
        <pc:spChg chg="add mod">
          <ac:chgData name="Arthur  MICHAUT" userId="S::amichaut@pasteur.fr::62e93506-9c3e-4333-af7a-0c8ac77aa341" providerId="AD" clId="Web-{6D4503E4-2CBF-4FDD-931F-6CD3533EC722}" dt="2021-05-31T11:32:11.148" v="22" actId="20577"/>
          <ac:spMkLst>
            <pc:docMk/>
            <pc:sldMk cId="0" sldId="256"/>
            <ac:spMk id="2" creationId="{B397DA16-8525-47B5-A434-C433AB4D2114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353" v="51" actId="1076"/>
          <ac:spMkLst>
            <pc:docMk/>
            <pc:sldMk cId="0" sldId="256"/>
            <ac:spMk id="162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368" v="52" actId="1076"/>
          <ac:spMkLst>
            <pc:docMk/>
            <pc:sldMk cId="0" sldId="256"/>
            <ac:spMk id="167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368" v="53" actId="1076"/>
          <ac:spMkLst>
            <pc:docMk/>
            <pc:sldMk cId="0" sldId="256"/>
            <ac:spMk id="168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384" v="54" actId="1076"/>
          <ac:spMkLst>
            <pc:docMk/>
            <pc:sldMk cId="0" sldId="256"/>
            <ac:spMk id="169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400" v="55" actId="1076"/>
          <ac:spMkLst>
            <pc:docMk/>
            <pc:sldMk cId="0" sldId="256"/>
            <ac:spMk id="170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415" v="56" actId="1076"/>
          <ac:spMkLst>
            <pc:docMk/>
            <pc:sldMk cId="0" sldId="256"/>
            <ac:spMk id="171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431" v="57" actId="1076"/>
          <ac:spMkLst>
            <pc:docMk/>
            <pc:sldMk cId="0" sldId="256"/>
            <ac:spMk id="173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447" v="58" actId="1076"/>
          <ac:spMkLst>
            <pc:docMk/>
            <pc:sldMk cId="0" sldId="256"/>
            <ac:spMk id="174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447" v="59" actId="1076"/>
          <ac:spMkLst>
            <pc:docMk/>
            <pc:sldMk cId="0" sldId="256"/>
            <ac:spMk id="175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462" v="60" actId="1076"/>
          <ac:spMkLst>
            <pc:docMk/>
            <pc:sldMk cId="0" sldId="256"/>
            <ac:spMk id="176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478" v="61" actId="1076"/>
          <ac:spMkLst>
            <pc:docMk/>
            <pc:sldMk cId="0" sldId="256"/>
            <ac:spMk id="177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493" v="62" actId="1076"/>
          <ac:spMkLst>
            <pc:docMk/>
            <pc:sldMk cId="0" sldId="256"/>
            <ac:spMk id="179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493" v="63" actId="1076"/>
          <ac:spMkLst>
            <pc:docMk/>
            <pc:sldMk cId="0" sldId="256"/>
            <ac:spMk id="180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509" v="64" actId="1076"/>
          <ac:spMkLst>
            <pc:docMk/>
            <pc:sldMk cId="0" sldId="256"/>
            <ac:spMk id="181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525" v="65" actId="1076"/>
          <ac:spMkLst>
            <pc:docMk/>
            <pc:sldMk cId="0" sldId="256"/>
            <ac:spMk id="182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540" v="66" actId="1076"/>
          <ac:spMkLst>
            <pc:docMk/>
            <pc:sldMk cId="0" sldId="256"/>
            <ac:spMk id="183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24.556" v="67" actId="1076"/>
          <ac:spMkLst>
            <pc:docMk/>
            <pc:sldMk cId="0" sldId="256"/>
            <ac:spMk id="184" creationId="{00000000-0000-0000-0000-000000000000}"/>
          </ac:spMkLst>
        </pc:spChg>
      </pc:sldChg>
      <pc:sldChg chg="addSp modSp">
        <pc:chgData name="Arthur  MICHAUT" userId="S::amichaut@pasteur.fr::62e93506-9c3e-4333-af7a-0c8ac77aa341" providerId="AD" clId="Web-{6D4503E4-2CBF-4FDD-931F-6CD3533EC722}" dt="2021-05-31T11:33:18.571" v="50" actId="1076"/>
        <pc:sldMkLst>
          <pc:docMk/>
          <pc:sldMk cId="1111997890" sldId="257"/>
        </pc:sldMkLst>
        <pc:spChg chg="add mod">
          <ac:chgData name="Arthur  MICHAUT" userId="S::amichaut@pasteur.fr::62e93506-9c3e-4333-af7a-0c8ac77aa341" providerId="AD" clId="Web-{6D4503E4-2CBF-4FDD-931F-6CD3533EC722}" dt="2021-05-31T11:33:02.477" v="33" actId="20577"/>
          <ac:spMkLst>
            <pc:docMk/>
            <pc:sldMk cId="1111997890" sldId="257"/>
            <ac:spMk id="2" creationId="{309567C0-2969-47F0-B579-32E3902FA957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165" v="34" actId="1076"/>
          <ac:spMkLst>
            <pc:docMk/>
            <pc:sldMk cId="1111997890" sldId="257"/>
            <ac:spMk id="162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196" v="35" actId="1076"/>
          <ac:spMkLst>
            <pc:docMk/>
            <pc:sldMk cId="1111997890" sldId="257"/>
            <ac:spMk id="167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212" v="36" actId="1076"/>
          <ac:spMkLst>
            <pc:docMk/>
            <pc:sldMk cId="1111997890" sldId="257"/>
            <ac:spMk id="168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243" v="37" actId="1076"/>
          <ac:spMkLst>
            <pc:docMk/>
            <pc:sldMk cId="1111997890" sldId="257"/>
            <ac:spMk id="169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259" v="38" actId="1076"/>
          <ac:spMkLst>
            <pc:docMk/>
            <pc:sldMk cId="1111997890" sldId="257"/>
            <ac:spMk id="170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290" v="39" actId="1076"/>
          <ac:spMkLst>
            <pc:docMk/>
            <pc:sldMk cId="1111997890" sldId="257"/>
            <ac:spMk id="171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321" v="40" actId="1076"/>
          <ac:spMkLst>
            <pc:docMk/>
            <pc:sldMk cId="1111997890" sldId="257"/>
            <ac:spMk id="173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353" v="41" actId="1076"/>
          <ac:spMkLst>
            <pc:docMk/>
            <pc:sldMk cId="1111997890" sldId="257"/>
            <ac:spMk id="174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368" v="42" actId="1076"/>
          <ac:spMkLst>
            <pc:docMk/>
            <pc:sldMk cId="1111997890" sldId="257"/>
            <ac:spMk id="175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400" v="43" actId="1076"/>
          <ac:spMkLst>
            <pc:docMk/>
            <pc:sldMk cId="1111997890" sldId="257"/>
            <ac:spMk id="176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415" v="44" actId="1076"/>
          <ac:spMkLst>
            <pc:docMk/>
            <pc:sldMk cId="1111997890" sldId="257"/>
            <ac:spMk id="177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446" v="45" actId="1076"/>
          <ac:spMkLst>
            <pc:docMk/>
            <pc:sldMk cId="1111997890" sldId="257"/>
            <ac:spMk id="179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462" v="46" actId="1076"/>
          <ac:spMkLst>
            <pc:docMk/>
            <pc:sldMk cId="1111997890" sldId="257"/>
            <ac:spMk id="180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478" v="47" actId="1076"/>
          <ac:spMkLst>
            <pc:docMk/>
            <pc:sldMk cId="1111997890" sldId="257"/>
            <ac:spMk id="181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509" v="48" actId="1076"/>
          <ac:spMkLst>
            <pc:docMk/>
            <pc:sldMk cId="1111997890" sldId="257"/>
            <ac:spMk id="182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525" v="49" actId="1076"/>
          <ac:spMkLst>
            <pc:docMk/>
            <pc:sldMk cId="1111997890" sldId="257"/>
            <ac:spMk id="183" creationId="{00000000-0000-0000-0000-000000000000}"/>
          </ac:spMkLst>
        </pc:spChg>
        <pc:spChg chg="mod">
          <ac:chgData name="Arthur  MICHAUT" userId="S::amichaut@pasteur.fr::62e93506-9c3e-4333-af7a-0c8ac77aa341" providerId="AD" clId="Web-{6D4503E4-2CBF-4FDD-931F-6CD3533EC722}" dt="2021-05-31T11:33:18.571" v="50" actId="1076"/>
          <ac:spMkLst>
            <pc:docMk/>
            <pc:sldMk cId="1111997890" sldId="257"/>
            <ac:spMk id="18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9" name="Shape 15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15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Sous-titre de diapositive</a:t>
            </a:r>
          </a:p>
        </p:txBody>
      </p:sp>
      <p:sp>
        <p:nvSpPr>
          <p:cNvPr id="151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5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Nom de l’initiative"/>
          <p:cNvSpPr txBox="1"/>
          <p:nvPr/>
        </p:nvSpPr>
        <p:spPr>
          <a:xfrm>
            <a:off x="9296264" y="1109823"/>
            <a:ext cx="6326125" cy="10192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sz="6000" b="1" spc="-119"/>
            </a:lvl1pPr>
          </a:lstStyle>
          <a:p>
            <a:r>
              <a:t>Nom de l’initiative</a:t>
            </a:r>
          </a:p>
        </p:txBody>
      </p:sp>
      <p:sp>
        <p:nvSpPr>
          <p:cNvPr id="162" name="Rectangle"/>
          <p:cNvSpPr/>
          <p:nvPr/>
        </p:nvSpPr>
        <p:spPr>
          <a:xfrm>
            <a:off x="1262160" y="5406427"/>
            <a:ext cx="8323412" cy="7521179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3" name="Catégorie"/>
          <p:cNvSpPr txBox="1"/>
          <p:nvPr/>
        </p:nvSpPr>
        <p:spPr>
          <a:xfrm>
            <a:off x="11075991" y="2421756"/>
            <a:ext cx="2755698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00"/>
              </a:spcBef>
              <a:defRPr i="1"/>
            </a:lvl1pPr>
          </a:lstStyle>
          <a:p>
            <a:r>
              <a:t>Catégorie</a:t>
            </a:r>
          </a:p>
        </p:txBody>
      </p:sp>
      <p:sp>
        <p:nvSpPr>
          <p:cNvPr id="164" name="Au choix parmi:…"/>
          <p:cNvSpPr/>
          <p:nvPr/>
        </p:nvSpPr>
        <p:spPr>
          <a:xfrm>
            <a:off x="17489139" y="796207"/>
            <a:ext cx="5037833" cy="2727144"/>
          </a:xfrm>
          <a:prstGeom prst="roundRect">
            <a:avLst>
              <a:gd name="adj" fmla="val 6985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lvl="1">
              <a:lnSpc>
                <a:spcPct val="100000"/>
              </a:lnSpc>
              <a:spcBef>
                <a:spcPts val="400"/>
              </a:spcBef>
              <a:defRPr sz="2400"/>
            </a:pPr>
            <a:r>
              <a:t>Au choix parmi:</a:t>
            </a:r>
          </a:p>
          <a:p>
            <a:pPr marL="457200" indent="-3175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23000"/>
              <a:buFont typeface="Times Roman"/>
              <a:buChar char="•"/>
              <a:defRPr sz="1700"/>
            </a:pPr>
            <a:r>
              <a:t>Au labo (hors achats et déchets),</a:t>
            </a:r>
          </a:p>
          <a:p>
            <a:pPr marL="457200" indent="-3175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23000"/>
              <a:buFont typeface="Times Roman"/>
              <a:buChar char="•"/>
              <a:defRPr sz="1700"/>
            </a:pPr>
            <a:r>
              <a:t>Au bureau (bureautique, impression, papiers, mails…),</a:t>
            </a:r>
          </a:p>
          <a:p>
            <a:pPr marL="457200" indent="-3175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23000"/>
              <a:buFont typeface="Times Roman"/>
              <a:buChar char="•"/>
              <a:defRPr sz="1700"/>
            </a:pPr>
            <a:r>
              <a:t>Modes de consommation (achats, déchets, ré emploi, ressourcerie…),</a:t>
            </a:r>
          </a:p>
          <a:p>
            <a:pPr marL="457200" indent="-3175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23000"/>
              <a:buFont typeface="Times Roman"/>
              <a:buChar char="•"/>
              <a:defRPr sz="1700"/>
            </a:pPr>
            <a:r>
              <a:t>Vie au travail (déplacement domicile-travail, missions, pause-café, restauration…).</a:t>
            </a:r>
          </a:p>
        </p:txBody>
      </p:sp>
      <p:sp>
        <p:nvSpPr>
          <p:cNvPr id="165" name="Ligne"/>
          <p:cNvSpPr/>
          <p:nvPr/>
        </p:nvSpPr>
        <p:spPr>
          <a:xfrm flipV="1">
            <a:off x="13993706" y="2386225"/>
            <a:ext cx="3328939" cy="494531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arrow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6" name="Description de l’initiative"/>
          <p:cNvSpPr txBox="1"/>
          <p:nvPr/>
        </p:nvSpPr>
        <p:spPr>
          <a:xfrm>
            <a:off x="2137766" y="4237900"/>
            <a:ext cx="6775400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Description de l’initiative</a:t>
            </a:r>
          </a:p>
        </p:txBody>
      </p:sp>
      <p:sp>
        <p:nvSpPr>
          <p:cNvPr id="167" name="Enjeux et contexte"/>
          <p:cNvSpPr txBox="1"/>
          <p:nvPr/>
        </p:nvSpPr>
        <p:spPr>
          <a:xfrm>
            <a:off x="3470021" y="6619861"/>
            <a:ext cx="3949799" cy="601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r>
              <a:rPr lang="fr-FR" dirty="0"/>
              <a:t>Contexte et enjeux</a:t>
            </a:r>
          </a:p>
        </p:txBody>
      </p:sp>
      <p:sp>
        <p:nvSpPr>
          <p:cNvPr id="168" name="Rectangle"/>
          <p:cNvSpPr/>
          <p:nvPr/>
        </p:nvSpPr>
        <p:spPr>
          <a:xfrm>
            <a:off x="1492545" y="5707854"/>
            <a:ext cx="7862641" cy="2425205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9" name="Rectangle"/>
          <p:cNvSpPr/>
          <p:nvPr/>
        </p:nvSpPr>
        <p:spPr>
          <a:xfrm>
            <a:off x="1492545" y="8423018"/>
            <a:ext cx="7862641" cy="4079032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0" name="Détails et mise en place"/>
          <p:cNvSpPr txBox="1"/>
          <p:nvPr/>
        </p:nvSpPr>
        <p:spPr>
          <a:xfrm>
            <a:off x="2936240" y="10145084"/>
            <a:ext cx="4975251" cy="634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r>
              <a:t>Détails et mise en place</a:t>
            </a:r>
          </a:p>
        </p:txBody>
      </p:sp>
      <p:sp>
        <p:nvSpPr>
          <p:cNvPr id="171" name="Rectangle"/>
          <p:cNvSpPr/>
          <p:nvPr/>
        </p:nvSpPr>
        <p:spPr>
          <a:xfrm>
            <a:off x="10283393" y="5385260"/>
            <a:ext cx="8323412" cy="7521180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2" name="Evaluation de l’initiative"/>
          <p:cNvSpPr txBox="1"/>
          <p:nvPr/>
        </p:nvSpPr>
        <p:spPr>
          <a:xfrm>
            <a:off x="11198521" y="4204033"/>
            <a:ext cx="6493156" cy="8084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Evaluation de l’initiative</a:t>
            </a:r>
          </a:p>
        </p:txBody>
      </p:sp>
      <p:sp>
        <p:nvSpPr>
          <p:cNvPr id="173" name="Quantification des impacts…"/>
          <p:cNvSpPr txBox="1"/>
          <p:nvPr/>
        </p:nvSpPr>
        <p:spPr>
          <a:xfrm>
            <a:off x="11827118" y="6184170"/>
            <a:ext cx="5235961" cy="2732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3600"/>
            </a:pPr>
            <a:r>
              <a:t>Quantification des impacts </a:t>
            </a:r>
          </a:p>
          <a:p>
            <a:pPr algn="ctr">
              <a:spcBef>
                <a:spcPts val="1000"/>
              </a:spcBef>
              <a:defRPr sz="3600"/>
            </a:pPr>
            <a:r>
              <a:t>(énergie/ressource économisée, pollution évitée, etc.) </a:t>
            </a:r>
          </a:p>
        </p:txBody>
      </p:sp>
      <p:sp>
        <p:nvSpPr>
          <p:cNvPr id="174" name="Rectangle"/>
          <p:cNvSpPr/>
          <p:nvPr/>
        </p:nvSpPr>
        <p:spPr>
          <a:xfrm>
            <a:off x="10513779" y="5686687"/>
            <a:ext cx="7862640" cy="3727947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5" name="Rectangle"/>
          <p:cNvSpPr/>
          <p:nvPr/>
        </p:nvSpPr>
        <p:spPr>
          <a:xfrm>
            <a:off x="10513779" y="9791839"/>
            <a:ext cx="7862640" cy="2689044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6" name="Statut de l’initiative : projet, en cours, historique"/>
          <p:cNvSpPr txBox="1"/>
          <p:nvPr/>
        </p:nvSpPr>
        <p:spPr>
          <a:xfrm>
            <a:off x="11661797" y="10572527"/>
            <a:ext cx="5566604" cy="11276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600"/>
            </a:lvl1pPr>
          </a:lstStyle>
          <a:p>
            <a:r>
              <a:t>Statut de l’initiative : projet, en cours, historique</a:t>
            </a:r>
          </a:p>
        </p:txBody>
      </p:sp>
      <p:sp>
        <p:nvSpPr>
          <p:cNvPr id="177" name="Rectangle"/>
          <p:cNvSpPr/>
          <p:nvPr/>
        </p:nvSpPr>
        <p:spPr>
          <a:xfrm>
            <a:off x="19304626" y="5419127"/>
            <a:ext cx="4649805" cy="7521179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8" name="Perspectives"/>
          <p:cNvSpPr txBox="1"/>
          <p:nvPr/>
        </p:nvSpPr>
        <p:spPr>
          <a:xfrm>
            <a:off x="19817035" y="4237900"/>
            <a:ext cx="3624987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Perspectives</a:t>
            </a:r>
          </a:p>
        </p:txBody>
      </p:sp>
      <p:sp>
        <p:nvSpPr>
          <p:cNvPr id="179" name="Rectangle"/>
          <p:cNvSpPr/>
          <p:nvPr/>
        </p:nvSpPr>
        <p:spPr>
          <a:xfrm>
            <a:off x="19531110" y="9996220"/>
            <a:ext cx="4196838" cy="2617029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0" name="Rectangle"/>
          <p:cNvSpPr/>
          <p:nvPr/>
        </p:nvSpPr>
        <p:spPr>
          <a:xfrm>
            <a:off x="19531110" y="7930354"/>
            <a:ext cx="4196838" cy="1836176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1" name="Rectangle"/>
          <p:cNvSpPr/>
          <p:nvPr/>
        </p:nvSpPr>
        <p:spPr>
          <a:xfrm>
            <a:off x="19531109" y="5864487"/>
            <a:ext cx="4196839" cy="1836176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2" name="Directions futures"/>
          <p:cNvSpPr txBox="1"/>
          <p:nvPr/>
        </p:nvSpPr>
        <p:spPr>
          <a:xfrm>
            <a:off x="19675684" y="6465125"/>
            <a:ext cx="3907689" cy="634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600"/>
            </a:lvl1pPr>
          </a:lstStyle>
          <a:p>
            <a:r>
              <a:t>Directions futures</a:t>
            </a:r>
          </a:p>
        </p:txBody>
      </p:sp>
      <p:sp>
        <p:nvSpPr>
          <p:cNvPr id="183" name="Freins et difficultés"/>
          <p:cNvSpPr txBox="1"/>
          <p:nvPr/>
        </p:nvSpPr>
        <p:spPr>
          <a:xfrm>
            <a:off x="19675684" y="8284607"/>
            <a:ext cx="3907689" cy="11276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600"/>
            </a:lvl1pPr>
          </a:lstStyle>
          <a:p>
            <a:r>
              <a:t>Freins et difficultés</a:t>
            </a:r>
          </a:p>
        </p:txBody>
      </p:sp>
      <p:sp>
        <p:nvSpPr>
          <p:cNvPr id="184" name="Budget"/>
          <p:cNvSpPr txBox="1"/>
          <p:nvPr/>
        </p:nvSpPr>
        <p:spPr>
          <a:xfrm>
            <a:off x="19675684" y="10987285"/>
            <a:ext cx="3907689" cy="634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600"/>
            </a:lvl1pPr>
          </a:lstStyle>
          <a:p>
            <a:r>
              <a:t>Budget</a:t>
            </a:r>
          </a:p>
        </p:txBody>
      </p:sp>
      <p:sp>
        <p:nvSpPr>
          <p:cNvPr id="185" name="Sections à compléter…"/>
          <p:cNvSpPr/>
          <p:nvPr/>
        </p:nvSpPr>
        <p:spPr>
          <a:xfrm>
            <a:off x="1614138" y="1802273"/>
            <a:ext cx="6326125" cy="1721078"/>
          </a:xfrm>
          <a:prstGeom prst="roundRect">
            <a:avLst>
              <a:gd name="adj" fmla="val 6985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spcBef>
                <a:spcPts val="400"/>
              </a:spcBef>
              <a:defRPr sz="3000"/>
            </a:pPr>
            <a:r>
              <a:t>Sections à compléter </a:t>
            </a:r>
          </a:p>
          <a:p>
            <a:pPr algn="ctr">
              <a:lnSpc>
                <a:spcPct val="100000"/>
              </a:lnSpc>
              <a:spcBef>
                <a:spcPts val="400"/>
              </a:spcBef>
              <a:defRPr sz="2500"/>
            </a:pPr>
            <a:r>
              <a:t>Ce ne sont que des suggestions, à adapter sur la forme et le contenu !</a:t>
            </a:r>
          </a:p>
        </p:txBody>
      </p:sp>
      <p:sp>
        <p:nvSpPr>
          <p:cNvPr id="186" name="Ligne"/>
          <p:cNvSpPr/>
          <p:nvPr/>
        </p:nvSpPr>
        <p:spPr>
          <a:xfrm flipV="1">
            <a:off x="5911763" y="3528631"/>
            <a:ext cx="959841" cy="612633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arrow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7" name="Ligne"/>
          <p:cNvSpPr/>
          <p:nvPr/>
        </p:nvSpPr>
        <p:spPr>
          <a:xfrm flipH="1" flipV="1">
            <a:off x="6847459" y="3524339"/>
            <a:ext cx="3269422" cy="544154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arrow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8" name="Ligne"/>
          <p:cNvSpPr/>
          <p:nvPr/>
        </p:nvSpPr>
        <p:spPr>
          <a:xfrm flipH="1" flipV="1">
            <a:off x="6865850" y="3532396"/>
            <a:ext cx="8374886" cy="525357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arrow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397DA16-8525-47B5-A434-C433AB4D2114}"/>
              </a:ext>
            </a:extLst>
          </p:cNvPr>
          <p:cNvSpPr txBox="1"/>
          <p:nvPr/>
        </p:nvSpPr>
        <p:spPr>
          <a:xfrm>
            <a:off x="8076326" y="12462381"/>
            <a:ext cx="8216251" cy="11228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3200" dirty="0"/>
              <a:t>Noms des contributeurs/contributrices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50" y="397438"/>
            <a:ext cx="5367881" cy="69028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Nom de l’initiative"/>
          <p:cNvSpPr txBox="1"/>
          <p:nvPr/>
        </p:nvSpPr>
        <p:spPr>
          <a:xfrm>
            <a:off x="10362120" y="731919"/>
            <a:ext cx="3727495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lnSpc>
                <a:spcPct val="80000"/>
              </a:lnSpc>
              <a:spcBef>
                <a:spcPts val="0"/>
              </a:spcBef>
              <a:defRPr sz="6000" b="1" spc="-119"/>
            </a:lvl1pPr>
          </a:lstStyle>
          <a:p>
            <a:r>
              <a:rPr lang="fr-FR" dirty="0" err="1"/>
              <a:t>Idea</a:t>
            </a:r>
            <a:r>
              <a:rPr lang="fr-FR" dirty="0"/>
              <a:t> </a:t>
            </a:r>
            <a:r>
              <a:rPr lang="fr-FR" dirty="0" err="1"/>
              <a:t>name</a:t>
            </a:r>
          </a:p>
        </p:txBody>
      </p:sp>
      <p:sp>
        <p:nvSpPr>
          <p:cNvPr id="162" name="Rectangle"/>
          <p:cNvSpPr/>
          <p:nvPr/>
        </p:nvSpPr>
        <p:spPr>
          <a:xfrm>
            <a:off x="1028700" y="5028379"/>
            <a:ext cx="8323412" cy="7521179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3" name="Catégorie"/>
          <p:cNvSpPr txBox="1"/>
          <p:nvPr/>
        </p:nvSpPr>
        <p:spPr>
          <a:xfrm>
            <a:off x="10842531" y="1938419"/>
            <a:ext cx="2603277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00"/>
              </a:spcBef>
              <a:defRPr i="1"/>
            </a:lvl1pPr>
          </a:lstStyle>
          <a:p>
            <a:r>
              <a:rPr lang="fr-FR" dirty="0" err="1"/>
              <a:t>Category</a:t>
            </a:r>
          </a:p>
        </p:txBody>
      </p:sp>
      <p:sp>
        <p:nvSpPr>
          <p:cNvPr id="164" name="Au choix parmi:…"/>
          <p:cNvSpPr/>
          <p:nvPr/>
        </p:nvSpPr>
        <p:spPr>
          <a:xfrm>
            <a:off x="17255679" y="329282"/>
            <a:ext cx="5037833" cy="2727144"/>
          </a:xfrm>
          <a:prstGeom prst="roundRect">
            <a:avLst>
              <a:gd name="adj" fmla="val 6985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lvl="1">
              <a:lnSpc>
                <a:spcPct val="100000"/>
              </a:lnSpc>
              <a:spcBef>
                <a:spcPts val="400"/>
              </a:spcBef>
              <a:defRPr sz="2400"/>
            </a:pPr>
            <a:r>
              <a:rPr lang="fr-FR" dirty="0" err="1"/>
              <a:t>Category</a:t>
            </a:r>
            <a:r>
              <a:rPr lang="fr-FR" dirty="0"/>
              <a:t> </a:t>
            </a:r>
            <a:r>
              <a:rPr lang="fr-FR" dirty="0" err="1"/>
              <a:t>choices</a:t>
            </a:r>
            <a:r>
              <a:rPr lang="fr-FR" dirty="0"/>
              <a:t>:</a:t>
            </a:r>
          </a:p>
          <a:p>
            <a:pPr marL="342900" lvl="1" indent="-342900" defTabSz="457200">
              <a:lnSpc>
                <a:spcPct val="100000"/>
              </a:lnSpc>
              <a:spcBef>
                <a:spcPts val="400"/>
              </a:spcBef>
              <a:buFont typeface="Arial"/>
              <a:buChar char="•"/>
              <a:defRPr sz="1700"/>
            </a:pPr>
            <a:r>
              <a:rPr lang="fr-FR" sz="1700" dirty="0"/>
              <a:t>At the </a:t>
            </a:r>
            <a:r>
              <a:rPr lang="fr-FR" sz="1700" dirty="0" err="1"/>
              <a:t>lab</a:t>
            </a:r>
            <a:r>
              <a:rPr lang="fr-FR" sz="1700" dirty="0"/>
              <a:t> (</a:t>
            </a:r>
            <a:r>
              <a:rPr lang="fr-FR" sz="1700" dirty="0" err="1"/>
              <a:t>excluding</a:t>
            </a:r>
            <a:r>
              <a:rPr lang="fr-FR" sz="1700" dirty="0"/>
              <a:t> </a:t>
            </a:r>
            <a:r>
              <a:rPr lang="fr-FR" sz="1700" dirty="0" err="1"/>
              <a:t>purchase</a:t>
            </a:r>
            <a:r>
              <a:rPr lang="fr-FR" sz="1700" dirty="0"/>
              <a:t> and </a:t>
            </a:r>
            <a:r>
              <a:rPr lang="fr-FR" sz="1700" dirty="0" err="1"/>
              <a:t>waste</a:t>
            </a:r>
            <a:r>
              <a:rPr lang="fr-FR" sz="1700" dirty="0"/>
              <a:t>)</a:t>
            </a:r>
          </a:p>
          <a:p>
            <a:pPr marL="342900" lvl="1" indent="-342900" defTabSz="457200">
              <a:lnSpc>
                <a:spcPct val="100000"/>
              </a:lnSpc>
              <a:spcBef>
                <a:spcPts val="400"/>
              </a:spcBef>
              <a:buFont typeface="Arial"/>
              <a:buChar char="•"/>
              <a:defRPr sz="1700"/>
            </a:pPr>
            <a:r>
              <a:rPr lang="fr-FR" sz="1700"/>
              <a:t>At the</a:t>
            </a:r>
            <a:r>
              <a:rPr lang="fr-FR" sz="1700" dirty="0"/>
              <a:t> office (office automation, </a:t>
            </a:r>
            <a:r>
              <a:rPr lang="fr-FR" sz="1700" err="1"/>
              <a:t>papers</a:t>
            </a:r>
            <a:r>
              <a:rPr lang="fr-FR" sz="1700" dirty="0"/>
              <a:t> and printing, emails, …)</a:t>
            </a:r>
          </a:p>
          <a:p>
            <a:pPr marL="457200" indent="-3175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23000"/>
              <a:buFont typeface="Times Roman"/>
              <a:buChar char="•"/>
              <a:defRPr sz="1700"/>
            </a:pPr>
            <a:r>
              <a:rPr lang="fr-FR" dirty="0" err="1"/>
              <a:t>Consumption</a:t>
            </a:r>
            <a:r>
              <a:rPr lang="fr-FR" dirty="0"/>
              <a:t> patterns (</a:t>
            </a:r>
            <a:r>
              <a:rPr lang="fr-FR" dirty="0" err="1"/>
              <a:t>purchase</a:t>
            </a:r>
            <a:r>
              <a:rPr lang="fr-FR" dirty="0"/>
              <a:t>, </a:t>
            </a:r>
            <a:r>
              <a:rPr lang="fr-FR" dirty="0" err="1"/>
              <a:t>waste</a:t>
            </a:r>
            <a:r>
              <a:rPr lang="fr-FR" dirty="0"/>
              <a:t>, </a:t>
            </a:r>
            <a:r>
              <a:rPr lang="fr-FR" dirty="0" err="1"/>
              <a:t>recsourcing</a:t>
            </a:r>
            <a:r>
              <a:rPr lang="fr-FR" dirty="0"/>
              <a:t>, re-use, …)</a:t>
            </a:r>
            <a:endParaRPr dirty="0"/>
          </a:p>
          <a:p>
            <a:pPr marL="457200" indent="-3175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123000"/>
              <a:buFont typeface="Times Roman"/>
              <a:buChar char="•"/>
              <a:defRPr sz="1700"/>
            </a:pPr>
            <a:r>
              <a:rPr lang="fr-FR" dirty="0" err="1"/>
              <a:t>Working</a:t>
            </a:r>
            <a:r>
              <a:rPr lang="fr-FR" dirty="0"/>
              <a:t> life</a:t>
            </a:r>
            <a:r>
              <a:rPr dirty="0"/>
              <a:t> (</a:t>
            </a:r>
            <a:r>
              <a:rPr lang="fr-FR" dirty="0" err="1"/>
              <a:t>commuting</a:t>
            </a:r>
            <a:r>
              <a:rPr lang="fr-FR" dirty="0"/>
              <a:t> home-</a:t>
            </a:r>
            <a:r>
              <a:rPr lang="fr-FR" dirty="0" err="1"/>
              <a:t>work</a:t>
            </a:r>
            <a:r>
              <a:rPr dirty="0"/>
              <a:t>, missions, </a:t>
            </a:r>
            <a:r>
              <a:rPr lang="fr-FR" dirty="0"/>
              <a:t>coffee break</a:t>
            </a:r>
            <a:r>
              <a:rPr dirty="0"/>
              <a:t>, </a:t>
            </a:r>
            <a:r>
              <a:rPr lang="fr-FR" dirty="0"/>
              <a:t>catering</a:t>
            </a:r>
            <a:r>
              <a:rPr dirty="0"/>
              <a:t>…).</a:t>
            </a:r>
          </a:p>
        </p:txBody>
      </p:sp>
      <p:sp>
        <p:nvSpPr>
          <p:cNvPr id="165" name="Ligne"/>
          <p:cNvSpPr/>
          <p:nvPr/>
        </p:nvSpPr>
        <p:spPr>
          <a:xfrm flipV="1">
            <a:off x="13760246" y="1919300"/>
            <a:ext cx="3328939" cy="494531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arrow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6" name="Description de l’initiative"/>
          <p:cNvSpPr txBox="1"/>
          <p:nvPr/>
        </p:nvSpPr>
        <p:spPr>
          <a:xfrm>
            <a:off x="1904306" y="3791496"/>
            <a:ext cx="6235681" cy="7673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/>
              <a:t>Description </a:t>
            </a:r>
            <a:r>
              <a:rPr lang="fr-FR" dirty="0"/>
              <a:t>of the </a:t>
            </a:r>
            <a:r>
              <a:rPr lang="fr-FR" dirty="0" err="1"/>
              <a:t>idea</a:t>
            </a:r>
            <a:endParaRPr dirty="0" err="1"/>
          </a:p>
        </p:txBody>
      </p:sp>
      <p:sp>
        <p:nvSpPr>
          <p:cNvPr id="167" name="Enjeux et contexte"/>
          <p:cNvSpPr txBox="1"/>
          <p:nvPr/>
        </p:nvSpPr>
        <p:spPr>
          <a:xfrm>
            <a:off x="2552561" y="6241813"/>
            <a:ext cx="4924425" cy="601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r>
              <a:rPr lang="fr-FR"/>
              <a:t>Context and challenges</a:t>
            </a:r>
          </a:p>
        </p:txBody>
      </p:sp>
      <p:sp>
        <p:nvSpPr>
          <p:cNvPr id="168" name="Rectangle"/>
          <p:cNvSpPr/>
          <p:nvPr/>
        </p:nvSpPr>
        <p:spPr>
          <a:xfrm>
            <a:off x="1259085" y="5329806"/>
            <a:ext cx="7862641" cy="2425205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9" name="Rectangle"/>
          <p:cNvSpPr/>
          <p:nvPr/>
        </p:nvSpPr>
        <p:spPr>
          <a:xfrm>
            <a:off x="1259085" y="8044970"/>
            <a:ext cx="7862641" cy="4079032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0" name="Détails et mise en place"/>
          <p:cNvSpPr txBox="1"/>
          <p:nvPr/>
        </p:nvSpPr>
        <p:spPr>
          <a:xfrm>
            <a:off x="2702780" y="9783891"/>
            <a:ext cx="5668218" cy="601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r>
              <a:rPr lang="fr-FR" dirty="0"/>
              <a:t>Details and </a:t>
            </a:r>
            <a:r>
              <a:rPr lang="en-GB" dirty="0"/>
              <a:t>implementation</a:t>
            </a:r>
          </a:p>
        </p:txBody>
      </p:sp>
      <p:sp>
        <p:nvSpPr>
          <p:cNvPr id="171" name="Rectangle"/>
          <p:cNvSpPr/>
          <p:nvPr/>
        </p:nvSpPr>
        <p:spPr>
          <a:xfrm>
            <a:off x="10049933" y="5007212"/>
            <a:ext cx="8323412" cy="7521180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2" name="Evaluation de l’initiative"/>
          <p:cNvSpPr txBox="1"/>
          <p:nvPr/>
        </p:nvSpPr>
        <p:spPr>
          <a:xfrm>
            <a:off x="10965061" y="3757629"/>
            <a:ext cx="6032101" cy="7673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/>
              <a:t>Evaluation </a:t>
            </a:r>
            <a:r>
              <a:rPr lang="fr-FR" dirty="0"/>
              <a:t>of the </a:t>
            </a:r>
            <a:r>
              <a:rPr lang="fr-FR" dirty="0" err="1"/>
              <a:t>idea</a:t>
            </a:r>
          </a:p>
        </p:txBody>
      </p:sp>
      <p:sp>
        <p:nvSpPr>
          <p:cNvPr id="173" name="Quantification des impacts…"/>
          <p:cNvSpPr txBox="1"/>
          <p:nvPr/>
        </p:nvSpPr>
        <p:spPr>
          <a:xfrm>
            <a:off x="11593658" y="5586280"/>
            <a:ext cx="5235961" cy="3172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sz="3600"/>
            </a:pPr>
            <a:r>
              <a:rPr lang="fr-FR" dirty="0"/>
              <a:t>Quantification of the </a:t>
            </a:r>
            <a:r>
              <a:rPr dirty="0"/>
              <a:t>impacts</a:t>
            </a:r>
            <a:endParaRPr lang="fr-FR" dirty="0"/>
          </a:p>
          <a:p>
            <a:pPr algn="ctr">
              <a:defRPr sz="3600"/>
            </a:pPr>
            <a:r>
              <a:rPr dirty="0"/>
              <a:t>(</a:t>
            </a:r>
            <a:r>
              <a:rPr lang="fr-FR" dirty="0" err="1"/>
              <a:t>energy</a:t>
            </a:r>
            <a:r>
              <a:rPr lang="fr-FR" dirty="0"/>
              <a:t>, </a:t>
            </a:r>
            <a:r>
              <a:rPr lang="fr-FR" dirty="0" err="1"/>
              <a:t>resources</a:t>
            </a:r>
            <a:r>
              <a:rPr lang="fr-FR" dirty="0"/>
              <a:t> </a:t>
            </a:r>
            <a:r>
              <a:rPr lang="fr-FR" dirty="0" err="1"/>
              <a:t>saved</a:t>
            </a:r>
            <a:r>
              <a:rPr lang="fr-FR" dirty="0"/>
              <a:t>, how </a:t>
            </a:r>
            <a:r>
              <a:rPr lang="fr-FR" dirty="0" err="1"/>
              <a:t>it</a:t>
            </a:r>
            <a:r>
              <a:rPr lang="fr-FR" dirty="0"/>
              <a:t> can </a:t>
            </a:r>
            <a:r>
              <a:rPr lang="fr-FR" dirty="0" err="1"/>
              <a:t>avoid</a:t>
            </a:r>
            <a:r>
              <a:rPr lang="fr-FR" dirty="0"/>
              <a:t> pollution, …)</a:t>
            </a:r>
          </a:p>
        </p:txBody>
      </p:sp>
      <p:sp>
        <p:nvSpPr>
          <p:cNvPr id="174" name="Rectangle"/>
          <p:cNvSpPr/>
          <p:nvPr/>
        </p:nvSpPr>
        <p:spPr>
          <a:xfrm>
            <a:off x="10280319" y="5308639"/>
            <a:ext cx="7862640" cy="3727947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5" name="Rectangle"/>
          <p:cNvSpPr/>
          <p:nvPr/>
        </p:nvSpPr>
        <p:spPr>
          <a:xfrm>
            <a:off x="10280319" y="9413791"/>
            <a:ext cx="7862640" cy="2689044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6" name="Statut de l’initiative : projet, en cours, historique"/>
          <p:cNvSpPr txBox="1"/>
          <p:nvPr/>
        </p:nvSpPr>
        <p:spPr>
          <a:xfrm>
            <a:off x="11428337" y="9959120"/>
            <a:ext cx="5566604" cy="15983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600"/>
            </a:lvl1pPr>
          </a:lstStyle>
          <a:p>
            <a:r>
              <a:rPr lang="fr-FR" dirty="0" err="1"/>
              <a:t>Idea</a:t>
            </a:r>
            <a:r>
              <a:rPr lang="fr-FR" dirty="0"/>
              <a:t> </a:t>
            </a:r>
            <a:r>
              <a:rPr lang="fr-FR" dirty="0" err="1"/>
              <a:t>status</a:t>
            </a:r>
            <a:r>
              <a:rPr lang="fr-FR" dirty="0"/>
              <a:t> : projet, </a:t>
            </a:r>
            <a:r>
              <a:rPr lang="fr-FR" dirty="0" err="1"/>
              <a:t>already</a:t>
            </a:r>
            <a:r>
              <a:rPr lang="fr-FR" dirty="0"/>
              <a:t> start on campus or </a:t>
            </a:r>
            <a:r>
              <a:rPr lang="fr-FR" dirty="0" err="1"/>
              <a:t>done</a:t>
            </a:r>
            <a:r>
              <a:rPr lang="fr-FR" dirty="0"/>
              <a:t> by the </a:t>
            </a:r>
            <a:r>
              <a:rPr lang="fr-FR" dirty="0" err="1"/>
              <a:t>past</a:t>
            </a:r>
          </a:p>
        </p:txBody>
      </p:sp>
      <p:sp>
        <p:nvSpPr>
          <p:cNvPr id="177" name="Rectangle"/>
          <p:cNvSpPr/>
          <p:nvPr/>
        </p:nvSpPr>
        <p:spPr>
          <a:xfrm>
            <a:off x="19071166" y="5041079"/>
            <a:ext cx="4649805" cy="7521179"/>
          </a:xfrm>
          <a:prstGeom prst="rect">
            <a:avLst/>
          </a:prstGeom>
          <a:ln w="508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8" name="Perspectives"/>
          <p:cNvSpPr txBox="1"/>
          <p:nvPr/>
        </p:nvSpPr>
        <p:spPr>
          <a:xfrm>
            <a:off x="19583575" y="3770975"/>
            <a:ext cx="3624987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Perspectives</a:t>
            </a:r>
          </a:p>
        </p:txBody>
      </p:sp>
      <p:sp>
        <p:nvSpPr>
          <p:cNvPr id="179" name="Rectangle"/>
          <p:cNvSpPr/>
          <p:nvPr/>
        </p:nvSpPr>
        <p:spPr>
          <a:xfrm>
            <a:off x="19297650" y="9618172"/>
            <a:ext cx="4196838" cy="2617029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0" name="Rectangle"/>
          <p:cNvSpPr/>
          <p:nvPr/>
        </p:nvSpPr>
        <p:spPr>
          <a:xfrm>
            <a:off x="19297650" y="7552306"/>
            <a:ext cx="4196838" cy="1836176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1" name="Rectangle"/>
          <p:cNvSpPr/>
          <p:nvPr/>
        </p:nvSpPr>
        <p:spPr>
          <a:xfrm>
            <a:off x="19297649" y="5486439"/>
            <a:ext cx="4196839" cy="1836176"/>
          </a:xfrm>
          <a:prstGeom prst="rect">
            <a:avLst/>
          </a:prstGeom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2" name="Directions futures"/>
          <p:cNvSpPr txBox="1"/>
          <p:nvPr/>
        </p:nvSpPr>
        <p:spPr>
          <a:xfrm>
            <a:off x="19442224" y="6103932"/>
            <a:ext cx="3907689" cy="601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600"/>
            </a:lvl1pPr>
          </a:lstStyle>
          <a:p>
            <a:r>
              <a:rPr lang="fr-FR" dirty="0"/>
              <a:t>Future directions</a:t>
            </a:r>
          </a:p>
        </p:txBody>
      </p:sp>
      <p:sp>
        <p:nvSpPr>
          <p:cNvPr id="183" name="Freins et difficultés"/>
          <p:cNvSpPr txBox="1"/>
          <p:nvPr/>
        </p:nvSpPr>
        <p:spPr>
          <a:xfrm>
            <a:off x="19442224" y="7920500"/>
            <a:ext cx="3907689" cy="10997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600"/>
            </a:lvl1pPr>
          </a:lstStyle>
          <a:p>
            <a:r>
              <a:rPr lang="fr-FR" dirty="0"/>
              <a:t>Obstacles and </a:t>
            </a:r>
            <a:r>
              <a:rPr lang="fr-FR" dirty="0" err="1"/>
              <a:t>difficulties</a:t>
            </a:r>
            <a:r>
              <a:rPr lang="fr-FR" dirty="0"/>
              <a:t> </a:t>
            </a:r>
          </a:p>
        </p:txBody>
      </p:sp>
      <p:sp>
        <p:nvSpPr>
          <p:cNvPr id="184" name="Budget"/>
          <p:cNvSpPr txBox="1"/>
          <p:nvPr/>
        </p:nvSpPr>
        <p:spPr>
          <a:xfrm>
            <a:off x="19442224" y="10609237"/>
            <a:ext cx="3907689" cy="634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3600"/>
            </a:lvl1pPr>
          </a:lstStyle>
          <a:p>
            <a:r>
              <a:t>Budget</a:t>
            </a:r>
          </a:p>
        </p:txBody>
      </p:sp>
      <p:sp>
        <p:nvSpPr>
          <p:cNvPr id="185" name="Sections à compléter…"/>
          <p:cNvSpPr/>
          <p:nvPr/>
        </p:nvSpPr>
        <p:spPr>
          <a:xfrm>
            <a:off x="1380678" y="1326550"/>
            <a:ext cx="6326125" cy="1729876"/>
          </a:xfrm>
          <a:prstGeom prst="roundRect">
            <a:avLst>
              <a:gd name="adj" fmla="val 6985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>
              <a:lnSpc>
                <a:spcPct val="100000"/>
              </a:lnSpc>
              <a:spcBef>
                <a:spcPts val="400"/>
              </a:spcBef>
              <a:defRPr sz="3000"/>
            </a:pPr>
            <a:r>
              <a:rPr dirty="0"/>
              <a:t>Sections </a:t>
            </a:r>
            <a:r>
              <a:rPr lang="fr-FR"/>
              <a:t>to fill</a:t>
            </a:r>
            <a:endParaRPr dirty="0"/>
          </a:p>
          <a:p>
            <a:pPr algn="ctr">
              <a:lnSpc>
                <a:spcPct val="100000"/>
              </a:lnSpc>
              <a:spcBef>
                <a:spcPts val="400"/>
              </a:spcBef>
              <a:defRPr sz="2500"/>
            </a:pPr>
            <a:r>
              <a:rPr lang="fr-FR" dirty="0"/>
              <a:t>You can </a:t>
            </a:r>
            <a:r>
              <a:rPr lang="fr-FR" dirty="0" err="1"/>
              <a:t>adapt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as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wish</a:t>
            </a:r>
            <a:r>
              <a:rPr lang="fr-FR" dirty="0"/>
              <a:t>, </a:t>
            </a:r>
            <a:r>
              <a:rPr lang="fr-FR" dirty="0" err="1"/>
              <a:t>these</a:t>
            </a:r>
            <a:r>
              <a:rPr lang="fr-FR" dirty="0"/>
              <a:t> are </a:t>
            </a:r>
            <a:r>
              <a:rPr lang="fr-FR" dirty="0" err="1"/>
              <a:t>only</a:t>
            </a:r>
            <a:r>
              <a:rPr lang="fr-FR" dirty="0"/>
              <a:t> suggestions</a:t>
            </a:r>
            <a:endParaRPr dirty="0"/>
          </a:p>
        </p:txBody>
      </p:sp>
      <p:sp>
        <p:nvSpPr>
          <p:cNvPr id="186" name="Ligne"/>
          <p:cNvSpPr/>
          <p:nvPr/>
        </p:nvSpPr>
        <p:spPr>
          <a:xfrm flipV="1">
            <a:off x="5678303" y="3061706"/>
            <a:ext cx="959841" cy="612633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arrow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7" name="Ligne"/>
          <p:cNvSpPr/>
          <p:nvPr/>
        </p:nvSpPr>
        <p:spPr>
          <a:xfrm flipH="1" flipV="1">
            <a:off x="6613999" y="3057414"/>
            <a:ext cx="3269422" cy="544154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arrow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8" name="Ligne"/>
          <p:cNvSpPr/>
          <p:nvPr/>
        </p:nvSpPr>
        <p:spPr>
          <a:xfrm flipH="1" flipV="1">
            <a:off x="6632390" y="3065471"/>
            <a:ext cx="8374886" cy="525357"/>
          </a:xfrm>
          <a:prstGeom prst="line">
            <a:avLst/>
          </a:prstGeom>
          <a:ln w="38100">
            <a:solidFill>
              <a:srgbClr val="000000"/>
            </a:solidFill>
            <a:miter lim="400000"/>
            <a:headEnd type="arrow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09567C0-2969-47F0-B579-32E3902FA957}"/>
              </a:ext>
            </a:extLst>
          </p:cNvPr>
          <p:cNvSpPr txBox="1"/>
          <p:nvPr/>
        </p:nvSpPr>
        <p:spPr>
          <a:xfrm>
            <a:off x="8076326" y="12462381"/>
            <a:ext cx="8216251" cy="11228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3200" dirty="0" err="1"/>
              <a:t>Contributors</a:t>
            </a:r>
            <a:r>
              <a:rPr lang="fr-FR" sz="3200" dirty="0"/>
              <a:t>' </a:t>
            </a:r>
            <a:r>
              <a:rPr lang="fr-FR" sz="3200" dirty="0" err="1"/>
              <a:t>name</a:t>
            </a:r>
            <a:endParaRPr lang="fr-FR" dirty="0" err="1"/>
          </a:p>
        </p:txBody>
      </p:sp>
      <p:pic>
        <p:nvPicPr>
          <p:cNvPr id="31" name="Imag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50" y="397438"/>
            <a:ext cx="5367881" cy="69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99789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498DF0D95D714D8C22B6B51ADFF26F" ma:contentTypeVersion="2" ma:contentTypeDescription="Crée un document." ma:contentTypeScope="" ma:versionID="fe0c98fad9facbd9d1cd87647e06c90b">
  <xsd:schema xmlns:xsd="http://www.w3.org/2001/XMLSchema" xmlns:xs="http://www.w3.org/2001/XMLSchema" xmlns:p="http://schemas.microsoft.com/office/2006/metadata/properties" xmlns:ns2="1164d59f-e991-4979-b3c0-52caabc5e775" targetNamespace="http://schemas.microsoft.com/office/2006/metadata/properties" ma:root="true" ma:fieldsID="0e352d1e67f66059204d48e80ab436be" ns2:_="">
    <xsd:import namespace="1164d59f-e991-4979-b3c0-52caabc5e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64d59f-e991-4979-b3c0-52caabc5e7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238DD7-7720-4A5E-A713-2B5F2A6352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64d59f-e991-4979-b3c0-52caabc5e7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563D0D-93FC-41B8-B458-6E79CCD86B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9FEA1C-4195-4848-92BD-5C326403A37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250</Words>
  <Application>Microsoft Office PowerPoint</Application>
  <PresentationFormat>Personnalisé</PresentationFormat>
  <Paragraphs>42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Helvetica Neue</vt:lpstr>
      <vt:lpstr>Helvetica Neue Medium</vt:lpstr>
      <vt:lpstr>Times Roman</vt:lpstr>
      <vt:lpstr>21_BasicWhite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Hélène  DA CONCEICAO</dc:creator>
  <cp:lastModifiedBy>Hélène  DA CONCEICAO</cp:lastModifiedBy>
  <cp:revision>104</cp:revision>
  <dcterms:modified xsi:type="dcterms:W3CDTF">2021-06-01T11:57:49Z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0x0101008D498DF0D95D714D8C22B6B51ADFF26F</vt:lpwstr>
  </property>
</Properties>
</file>